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6" r:id="rId10"/>
    <p:sldId id="268" r:id="rId11"/>
    <p:sldId id="269" r:id="rId12"/>
    <p:sldId id="270" r:id="rId13"/>
    <p:sldId id="271" r:id="rId14"/>
    <p:sldId id="272" r:id="rId15"/>
    <p:sldId id="275" r:id="rId1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>
      <p:cViewPr varScale="1">
        <p:scale>
          <a:sx n="99" d="100"/>
          <a:sy n="99" d="100"/>
        </p:scale>
        <p:origin x="146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1E136F8-8293-B948-A729-927DA1920B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9D95B88-A26F-F5A0-4F1A-1D8ACE4DE5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E791B6C-B5A1-4243-ADA0-BA285E095E29}" type="datetimeFigureOut">
              <a:rPr lang="hu-HU"/>
              <a:pPr>
                <a:defRPr/>
              </a:pPr>
              <a:t>2023. 11. 08.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4FE6439E-30F4-4B92-E5ED-6B0669CFFF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23E0CD54-7E27-F975-7DB0-EAAB4BA97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2C14420-4968-8A5D-EAC9-F4392AAE3F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9FC0E06-649A-E890-D576-1216AE1B3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334D65-27CB-4042-B8AD-1448AB60564A}" type="slidenum">
              <a:rPr lang="hu-HU" altLang="fr-FR"/>
              <a:pPr/>
              <a:t>‹N°›</a:t>
            </a:fld>
            <a:endParaRPr lang="hu-HU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E4A4CD9-D787-AA34-FC0C-D855AA4827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A30D8F-1929-D641-A74C-DAAB170B0718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18435" name="1 Marcador de imagen de diapositiva">
            <a:extLst>
              <a:ext uri="{FF2B5EF4-FFF2-40B4-BE49-F238E27FC236}">
                <a16:creationId xmlns:a16="http://schemas.microsoft.com/office/drawing/2014/main" id="{D85633FC-60C8-D0FC-614E-C7B31352EA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2 Marcador de notas">
            <a:extLst>
              <a:ext uri="{FF2B5EF4-FFF2-40B4-BE49-F238E27FC236}">
                <a16:creationId xmlns:a16="http://schemas.microsoft.com/office/drawing/2014/main" id="{843CFEE0-153A-C540-BFE0-42BC2A8191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8437" name="3 Marcador de número de diapositiva">
            <a:extLst>
              <a:ext uri="{FF2B5EF4-FFF2-40B4-BE49-F238E27FC236}">
                <a16:creationId xmlns:a16="http://schemas.microsoft.com/office/drawing/2014/main" id="{29602AA3-6EDA-48CD-355B-A64ADB34C7E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B0F6E0-21C5-1948-A18C-0F8B100A29CB}" type="slidenum">
              <a:rPr lang="es-MX" altLang="fr-FR"/>
              <a:pPr algn="r" eaLnBrk="1" hangingPunct="1">
                <a:spcBef>
                  <a:spcPct val="0"/>
                </a:spcBef>
              </a:pPr>
              <a:t>1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544BDB6-CC70-20BA-BA7D-0675B71848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C433F5-8F7F-4348-8A7B-D9B07A3BBB8E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27651" name="1 Marcador de imagen de diapositiva">
            <a:extLst>
              <a:ext uri="{FF2B5EF4-FFF2-40B4-BE49-F238E27FC236}">
                <a16:creationId xmlns:a16="http://schemas.microsoft.com/office/drawing/2014/main" id="{D3E04C20-EFCA-B79F-B245-CCE2335E3B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2 Marcador de notas">
            <a:extLst>
              <a:ext uri="{FF2B5EF4-FFF2-40B4-BE49-F238E27FC236}">
                <a16:creationId xmlns:a16="http://schemas.microsoft.com/office/drawing/2014/main" id="{78C39D13-2F33-FBA7-5D94-A5876F8E3B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7653" name="3 Marcador de número de diapositiva">
            <a:extLst>
              <a:ext uri="{FF2B5EF4-FFF2-40B4-BE49-F238E27FC236}">
                <a16:creationId xmlns:a16="http://schemas.microsoft.com/office/drawing/2014/main" id="{C7F2FC51-C704-523A-78FC-8796B64720C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CF7AF4-10DB-3343-B75F-56C8D14517CA}" type="slidenum">
              <a:rPr lang="es-MX" altLang="fr-FR"/>
              <a:pPr algn="r" eaLnBrk="1" hangingPunct="1">
                <a:spcBef>
                  <a:spcPct val="0"/>
                </a:spcBef>
              </a:pPr>
              <a:t>10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FB840CC-D9F2-3FCB-3463-208C9ADE43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64F08A-8A5A-3C4C-A74E-A34B04C09C7E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28675" name="1 Marcador de imagen de diapositiva">
            <a:extLst>
              <a:ext uri="{FF2B5EF4-FFF2-40B4-BE49-F238E27FC236}">
                <a16:creationId xmlns:a16="http://schemas.microsoft.com/office/drawing/2014/main" id="{F3771EA2-DDAF-37A5-C71D-5D28E95E35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2 Marcador de notas">
            <a:extLst>
              <a:ext uri="{FF2B5EF4-FFF2-40B4-BE49-F238E27FC236}">
                <a16:creationId xmlns:a16="http://schemas.microsoft.com/office/drawing/2014/main" id="{B6E7EC24-4DDB-653D-019D-93DA9EA976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8677" name="3 Marcador de número de diapositiva">
            <a:extLst>
              <a:ext uri="{FF2B5EF4-FFF2-40B4-BE49-F238E27FC236}">
                <a16:creationId xmlns:a16="http://schemas.microsoft.com/office/drawing/2014/main" id="{2BDFE342-2F70-BFCD-DFD9-6FD1174AA5C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36CEDA-8278-AC4A-B8BF-B0F66A0DC660}" type="slidenum">
              <a:rPr lang="es-MX" altLang="fr-FR"/>
              <a:pPr algn="r" eaLnBrk="1" hangingPunct="1">
                <a:spcBef>
                  <a:spcPct val="0"/>
                </a:spcBef>
              </a:pPr>
              <a:t>11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AD87425-15C0-7981-AE33-4D834EEE13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C45D17-3365-DD42-8931-C40F92EE01C9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29699" name="1 Marcador de imagen de diapositiva">
            <a:extLst>
              <a:ext uri="{FF2B5EF4-FFF2-40B4-BE49-F238E27FC236}">
                <a16:creationId xmlns:a16="http://schemas.microsoft.com/office/drawing/2014/main" id="{E3F75753-6319-7DD8-4579-01170838A0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2 Marcador de notas">
            <a:extLst>
              <a:ext uri="{FF2B5EF4-FFF2-40B4-BE49-F238E27FC236}">
                <a16:creationId xmlns:a16="http://schemas.microsoft.com/office/drawing/2014/main" id="{B9175A26-334D-4ED4-D274-F6B2766CAD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9701" name="3 Marcador de número de diapositiva">
            <a:extLst>
              <a:ext uri="{FF2B5EF4-FFF2-40B4-BE49-F238E27FC236}">
                <a16:creationId xmlns:a16="http://schemas.microsoft.com/office/drawing/2014/main" id="{611057DE-DF3F-45D5-1B5E-237B76A1E4C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5559B7-EF88-CC4B-A21D-4DFBB83723FA}" type="slidenum">
              <a:rPr lang="es-MX" altLang="fr-FR"/>
              <a:pPr algn="r" eaLnBrk="1" hangingPunct="1">
                <a:spcBef>
                  <a:spcPct val="0"/>
                </a:spcBef>
              </a:pPr>
              <a:t>12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AD0E780-DA0C-BFBA-FDED-7966E4E1A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2E12B5-4292-4044-A35C-72D93B8EEF83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30723" name="1 Marcador de imagen de diapositiva">
            <a:extLst>
              <a:ext uri="{FF2B5EF4-FFF2-40B4-BE49-F238E27FC236}">
                <a16:creationId xmlns:a16="http://schemas.microsoft.com/office/drawing/2014/main" id="{4C80835D-DA69-74FD-AB16-A93A90856E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2 Marcador de notas">
            <a:extLst>
              <a:ext uri="{FF2B5EF4-FFF2-40B4-BE49-F238E27FC236}">
                <a16:creationId xmlns:a16="http://schemas.microsoft.com/office/drawing/2014/main" id="{4AD076F9-26D9-70E0-13FD-B63E3245C2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0725" name="3 Marcador de número de diapositiva">
            <a:extLst>
              <a:ext uri="{FF2B5EF4-FFF2-40B4-BE49-F238E27FC236}">
                <a16:creationId xmlns:a16="http://schemas.microsoft.com/office/drawing/2014/main" id="{4C62C7F2-04F7-453F-2746-4C3AB233E69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07208D-13E6-DD4D-B5CC-3583260455E0}" type="slidenum">
              <a:rPr lang="es-MX" altLang="fr-FR"/>
              <a:pPr algn="r" eaLnBrk="1" hangingPunct="1">
                <a:spcBef>
                  <a:spcPct val="0"/>
                </a:spcBef>
              </a:pPr>
              <a:t>13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3923D99-D4A3-7367-9998-E113E4FA7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6DF1B8-344F-114B-860D-8A56AF6AE6DB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31747" name="1 Marcador de imagen de diapositiva">
            <a:extLst>
              <a:ext uri="{FF2B5EF4-FFF2-40B4-BE49-F238E27FC236}">
                <a16:creationId xmlns:a16="http://schemas.microsoft.com/office/drawing/2014/main" id="{2073CA67-34B9-691C-6382-0BF6F5C0F9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2 Marcador de notas">
            <a:extLst>
              <a:ext uri="{FF2B5EF4-FFF2-40B4-BE49-F238E27FC236}">
                <a16:creationId xmlns:a16="http://schemas.microsoft.com/office/drawing/2014/main" id="{AB14277E-AAD8-70F1-E35F-A1571E51C0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1749" name="3 Marcador de número de diapositiva">
            <a:extLst>
              <a:ext uri="{FF2B5EF4-FFF2-40B4-BE49-F238E27FC236}">
                <a16:creationId xmlns:a16="http://schemas.microsoft.com/office/drawing/2014/main" id="{135C12AF-B8B9-7C47-AE31-1DA17CF891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EAA4EC-E02F-FB4A-A36A-C59C95935233}" type="slidenum">
              <a:rPr lang="es-MX" altLang="fr-FR"/>
              <a:pPr algn="r" eaLnBrk="1" hangingPunct="1">
                <a:spcBef>
                  <a:spcPct val="0"/>
                </a:spcBef>
              </a:pPr>
              <a:t>14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319446D-1EEE-2B6C-3DE8-7E5195D3C2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2ACD1E-B10C-B14A-A23D-E8E046C45B49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32771" name="1 Marcador de imagen de diapositiva">
            <a:extLst>
              <a:ext uri="{FF2B5EF4-FFF2-40B4-BE49-F238E27FC236}">
                <a16:creationId xmlns:a16="http://schemas.microsoft.com/office/drawing/2014/main" id="{46262D90-0633-F1E1-9BE9-6EBA345029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2 Marcador de notas">
            <a:extLst>
              <a:ext uri="{FF2B5EF4-FFF2-40B4-BE49-F238E27FC236}">
                <a16:creationId xmlns:a16="http://schemas.microsoft.com/office/drawing/2014/main" id="{96F9604C-BD89-A276-4415-BA1AAB650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2773" name="3 Marcador de número de diapositiva">
            <a:extLst>
              <a:ext uri="{FF2B5EF4-FFF2-40B4-BE49-F238E27FC236}">
                <a16:creationId xmlns:a16="http://schemas.microsoft.com/office/drawing/2014/main" id="{B9AB4EA4-AB7D-E3B1-C931-63015DD014B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483ADC-74E5-8540-99B3-918364FD6198}" type="slidenum">
              <a:rPr lang="es-MX" altLang="fr-FR"/>
              <a:pPr algn="r" eaLnBrk="1" hangingPunct="1">
                <a:spcBef>
                  <a:spcPct val="0"/>
                </a:spcBef>
              </a:pPr>
              <a:t>15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B0C45AE-2391-764E-D8F1-8A5C6E512E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469E-D634-3345-AFFC-1A832E05CD07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19459" name="1 Marcador de imagen de diapositiva">
            <a:extLst>
              <a:ext uri="{FF2B5EF4-FFF2-40B4-BE49-F238E27FC236}">
                <a16:creationId xmlns:a16="http://schemas.microsoft.com/office/drawing/2014/main" id="{77520CFB-41E6-9F91-57CF-B1D99649EB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2 Marcador de notas">
            <a:extLst>
              <a:ext uri="{FF2B5EF4-FFF2-40B4-BE49-F238E27FC236}">
                <a16:creationId xmlns:a16="http://schemas.microsoft.com/office/drawing/2014/main" id="{BCC7F49F-9949-483B-B09F-C6FC5DD2A2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9461" name="3 Marcador de número de diapositiva">
            <a:extLst>
              <a:ext uri="{FF2B5EF4-FFF2-40B4-BE49-F238E27FC236}">
                <a16:creationId xmlns:a16="http://schemas.microsoft.com/office/drawing/2014/main" id="{7AC676D4-240F-604E-3225-E1C8B9AB9AA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627615-76DA-A14F-A26F-96047F89B9DA}" type="slidenum">
              <a:rPr lang="es-MX" altLang="fr-FR"/>
              <a:pPr algn="r" eaLnBrk="1" hangingPunct="1">
                <a:spcBef>
                  <a:spcPct val="0"/>
                </a:spcBef>
              </a:pPr>
              <a:t>2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6D57E54-486E-BA47-5212-50CAB8B3D9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759E9C-0F38-604B-B1B8-4EB8221CAD8B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20483" name="1 Marcador de imagen de diapositiva">
            <a:extLst>
              <a:ext uri="{FF2B5EF4-FFF2-40B4-BE49-F238E27FC236}">
                <a16:creationId xmlns:a16="http://schemas.microsoft.com/office/drawing/2014/main" id="{363AE3C9-A9DF-544A-CAD0-B68EF3AC5F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2 Marcador de notas">
            <a:extLst>
              <a:ext uri="{FF2B5EF4-FFF2-40B4-BE49-F238E27FC236}">
                <a16:creationId xmlns:a16="http://schemas.microsoft.com/office/drawing/2014/main" id="{CF5B2F74-A138-A226-33D5-A988705304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0485" name="3 Marcador de número de diapositiva">
            <a:extLst>
              <a:ext uri="{FF2B5EF4-FFF2-40B4-BE49-F238E27FC236}">
                <a16:creationId xmlns:a16="http://schemas.microsoft.com/office/drawing/2014/main" id="{F551D2AB-0B4E-9115-C2FD-08709C47791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690158-2A8C-1D4F-ABF7-636C7346CF65}" type="slidenum">
              <a:rPr lang="es-MX" altLang="fr-FR"/>
              <a:pPr algn="r" eaLnBrk="1" hangingPunct="1">
                <a:spcBef>
                  <a:spcPct val="0"/>
                </a:spcBef>
              </a:pPr>
              <a:t>3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592F342-7E1A-88B4-791B-C596A75A8B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B6D8C5-D3D7-CB44-A9D3-90BE39C6BBBA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21507" name="1 Marcador de imagen de diapositiva">
            <a:extLst>
              <a:ext uri="{FF2B5EF4-FFF2-40B4-BE49-F238E27FC236}">
                <a16:creationId xmlns:a16="http://schemas.microsoft.com/office/drawing/2014/main" id="{E616A044-B71A-6308-9F8F-6B3F60B2A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2 Marcador de notas">
            <a:extLst>
              <a:ext uri="{FF2B5EF4-FFF2-40B4-BE49-F238E27FC236}">
                <a16:creationId xmlns:a16="http://schemas.microsoft.com/office/drawing/2014/main" id="{1E02AD3D-0831-DD6A-98B3-260D2897EB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1509" name="3 Marcador de número de diapositiva">
            <a:extLst>
              <a:ext uri="{FF2B5EF4-FFF2-40B4-BE49-F238E27FC236}">
                <a16:creationId xmlns:a16="http://schemas.microsoft.com/office/drawing/2014/main" id="{3355541F-363D-3C28-8356-5EB30942E11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AE2C95-B830-AB41-BEFE-88659F82CC7D}" type="slidenum">
              <a:rPr lang="es-MX" altLang="fr-FR"/>
              <a:pPr algn="r" eaLnBrk="1" hangingPunct="1">
                <a:spcBef>
                  <a:spcPct val="0"/>
                </a:spcBef>
              </a:pPr>
              <a:t>4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D1279C6-4938-B8B5-A1CF-B4D2DBC485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F88D36-6AE3-354F-932D-82B5903F44A9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22531" name="1 Marcador de imagen de diapositiva">
            <a:extLst>
              <a:ext uri="{FF2B5EF4-FFF2-40B4-BE49-F238E27FC236}">
                <a16:creationId xmlns:a16="http://schemas.microsoft.com/office/drawing/2014/main" id="{C57BB6CC-1571-947A-607C-C191C15825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2 Marcador de notas">
            <a:extLst>
              <a:ext uri="{FF2B5EF4-FFF2-40B4-BE49-F238E27FC236}">
                <a16:creationId xmlns:a16="http://schemas.microsoft.com/office/drawing/2014/main" id="{2965B515-1169-B7E5-165E-C5E101B730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2533" name="3 Marcador de número de diapositiva">
            <a:extLst>
              <a:ext uri="{FF2B5EF4-FFF2-40B4-BE49-F238E27FC236}">
                <a16:creationId xmlns:a16="http://schemas.microsoft.com/office/drawing/2014/main" id="{AAF590B0-A61E-9684-41D7-600DA2461F7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650EBA-D526-BC4C-B5A1-587BDB61002A}" type="slidenum">
              <a:rPr lang="es-MX" altLang="fr-FR"/>
              <a:pPr algn="r" eaLnBrk="1" hangingPunct="1">
                <a:spcBef>
                  <a:spcPct val="0"/>
                </a:spcBef>
              </a:pPr>
              <a:t>5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46AF5A4-B1ED-0DAC-8BCF-4168CFEBC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8C5B7E-95BA-2345-A8C6-4AE06E4CDE9C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23555" name="1 Marcador de imagen de diapositiva">
            <a:extLst>
              <a:ext uri="{FF2B5EF4-FFF2-40B4-BE49-F238E27FC236}">
                <a16:creationId xmlns:a16="http://schemas.microsoft.com/office/drawing/2014/main" id="{648A8D86-1E72-DA79-1031-E955028CBA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2 Marcador de notas">
            <a:extLst>
              <a:ext uri="{FF2B5EF4-FFF2-40B4-BE49-F238E27FC236}">
                <a16:creationId xmlns:a16="http://schemas.microsoft.com/office/drawing/2014/main" id="{A42199DD-9C6E-5D60-0B2A-80EEADAA81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3557" name="3 Marcador de número de diapositiva">
            <a:extLst>
              <a:ext uri="{FF2B5EF4-FFF2-40B4-BE49-F238E27FC236}">
                <a16:creationId xmlns:a16="http://schemas.microsoft.com/office/drawing/2014/main" id="{C04A88BC-294D-19B0-B2CF-CDD0A3BC613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EC56EE-03D9-3E48-8CDC-BA4B2F2C7C4A}" type="slidenum">
              <a:rPr lang="es-MX" altLang="fr-FR"/>
              <a:pPr algn="r" eaLnBrk="1" hangingPunct="1">
                <a:spcBef>
                  <a:spcPct val="0"/>
                </a:spcBef>
              </a:pPr>
              <a:t>6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DBA855E-A6A4-07A3-209F-6227F7CE2E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270BC9-CCD4-0741-8A58-4CB6BE3493A3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24579" name="1 Marcador de imagen de diapositiva">
            <a:extLst>
              <a:ext uri="{FF2B5EF4-FFF2-40B4-BE49-F238E27FC236}">
                <a16:creationId xmlns:a16="http://schemas.microsoft.com/office/drawing/2014/main" id="{DC071ED3-3EE8-03AB-7CA2-0DD72CAF04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2 Marcador de notas">
            <a:extLst>
              <a:ext uri="{FF2B5EF4-FFF2-40B4-BE49-F238E27FC236}">
                <a16:creationId xmlns:a16="http://schemas.microsoft.com/office/drawing/2014/main" id="{26343403-DE39-7282-CC76-D0695D608B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4581" name="3 Marcador de número de diapositiva">
            <a:extLst>
              <a:ext uri="{FF2B5EF4-FFF2-40B4-BE49-F238E27FC236}">
                <a16:creationId xmlns:a16="http://schemas.microsoft.com/office/drawing/2014/main" id="{B2499B7A-E0AC-D135-B9DE-EA27D28B60D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8DC6B0-E2CB-5E49-A453-D7A6867EFE56}" type="slidenum">
              <a:rPr lang="es-MX" altLang="fr-FR"/>
              <a:pPr algn="r" eaLnBrk="1" hangingPunct="1">
                <a:spcBef>
                  <a:spcPct val="0"/>
                </a:spcBef>
              </a:pPr>
              <a:t>7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862CCB1-3CB7-EDDB-2DFB-6D63256D6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0108AA-1891-C048-9277-2831F2A079FE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25603" name="1 Marcador de imagen de diapositiva">
            <a:extLst>
              <a:ext uri="{FF2B5EF4-FFF2-40B4-BE49-F238E27FC236}">
                <a16:creationId xmlns:a16="http://schemas.microsoft.com/office/drawing/2014/main" id="{A643473F-D18C-C1D8-DCD4-741A0FCB9E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2 Marcador de notas">
            <a:extLst>
              <a:ext uri="{FF2B5EF4-FFF2-40B4-BE49-F238E27FC236}">
                <a16:creationId xmlns:a16="http://schemas.microsoft.com/office/drawing/2014/main" id="{7AC34F37-1729-F891-ED5E-88E6118A99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5605" name="3 Marcador de número de diapositiva">
            <a:extLst>
              <a:ext uri="{FF2B5EF4-FFF2-40B4-BE49-F238E27FC236}">
                <a16:creationId xmlns:a16="http://schemas.microsoft.com/office/drawing/2014/main" id="{854BB30F-D7CC-04BC-60A4-EDBA8F56499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4286F7-D377-3A4A-99EC-77C6F042762E}" type="slidenum">
              <a:rPr lang="es-MX" altLang="fr-FR"/>
              <a:pPr algn="r" eaLnBrk="1" hangingPunct="1">
                <a:spcBef>
                  <a:spcPct val="0"/>
                </a:spcBef>
              </a:pPr>
              <a:t>8</a:t>
            </a:fld>
            <a:endParaRPr lang="es-MX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39A9F85-25A2-A635-4DD0-AEB020ACAD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5816A4-487C-B04F-9251-BAA9D620B3A8}" type="slidenum">
              <a:rPr lang="hu-HU" altLang="fr-F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hu-HU" altLang="fr-FR">
              <a:latin typeface="Arial" panose="020B0604020202020204" pitchFamily="34" charset="0"/>
            </a:endParaRPr>
          </a:p>
        </p:txBody>
      </p:sp>
      <p:sp>
        <p:nvSpPr>
          <p:cNvPr id="26627" name="1 Marcador de imagen de diapositiva">
            <a:extLst>
              <a:ext uri="{FF2B5EF4-FFF2-40B4-BE49-F238E27FC236}">
                <a16:creationId xmlns:a16="http://schemas.microsoft.com/office/drawing/2014/main" id="{962D5E2A-F344-6D1A-6120-EF961392BC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2 Marcador de notas">
            <a:extLst>
              <a:ext uri="{FF2B5EF4-FFF2-40B4-BE49-F238E27FC236}">
                <a16:creationId xmlns:a16="http://schemas.microsoft.com/office/drawing/2014/main" id="{8D70BB34-8AA8-67F3-4938-3A5266FDD7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6629" name="3 Marcador de número de diapositiva">
            <a:extLst>
              <a:ext uri="{FF2B5EF4-FFF2-40B4-BE49-F238E27FC236}">
                <a16:creationId xmlns:a16="http://schemas.microsoft.com/office/drawing/2014/main" id="{1BD739D5-9B6C-0FD2-91CD-EAFA7D1A708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F31E97-33C5-E54A-B5D9-6BD4106DCB1C}" type="slidenum">
              <a:rPr lang="es-MX" altLang="fr-FR"/>
              <a:pPr algn="r" eaLnBrk="1" hangingPunct="1">
                <a:spcBef>
                  <a:spcPct val="0"/>
                </a:spcBef>
              </a:pPr>
              <a:t>9</a:t>
            </a:fld>
            <a:endParaRPr lang="es-MX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472007-C806-FCF7-ABDF-4F115C45A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7035F0-1939-FFF8-9155-09028173D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26554-BE3A-5F7B-F0E5-1ECEE8B39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94F44-2C80-F94F-8CAD-6E9F81655736}" type="slidenum">
              <a:rPr lang="hu-HU" altLang="fr-FR"/>
              <a:pPr/>
              <a:t>‹N°›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425461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7C2176-DF5C-BFF7-80DF-AA289A2EB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95131-29E5-E0A3-692A-700345343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0A31BB-B20D-07DE-4FF6-FA98F8C60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21989-A86A-FC4C-B85F-BC60FB57BC1E}" type="slidenum">
              <a:rPr lang="hu-HU" altLang="fr-FR"/>
              <a:pPr/>
              <a:t>‹N°›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337547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6B9F52-64AD-8035-13D5-350497A22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C59726-C5A8-6730-0AE0-CA7FCB3424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53047C-327E-69D8-9B06-AEBABAF04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71CB1-F5D3-CD40-888A-2EC41836AD40}" type="slidenum">
              <a:rPr lang="hu-HU" altLang="fr-FR"/>
              <a:pPr/>
              <a:t>‹N°›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380414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8EB2D9-F02E-129F-32C0-5A1028E5C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9C0AB-0F76-1500-6783-AC8513AFD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2C8B55-2722-EDDA-0792-CA567C25C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E7F9C-557D-A548-90F0-EEA794CDAB45}" type="slidenum">
              <a:rPr lang="hu-HU" altLang="fr-FR"/>
              <a:pPr/>
              <a:t>‹N°›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98773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CCE58-4A45-8E2F-D60E-590B3FB3E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5FD992-9622-9BE8-37ED-F428E7ACC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155E9-997B-64B0-5505-B36CD85EA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43958-98F3-A943-8F45-B85C7BB78405}" type="slidenum">
              <a:rPr lang="hu-HU" altLang="fr-FR"/>
              <a:pPr/>
              <a:t>‹N°›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51009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777367-75B7-FA68-9EE3-2CA9FA8B9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399C0-F0F4-6C8C-E4A8-9605B25B96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E4CE3A-71EE-D96E-5860-6ABA52CA4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57928-5F6D-8E48-80CE-254BA96BEEE5}" type="slidenum">
              <a:rPr lang="hu-HU" altLang="fr-FR"/>
              <a:pPr/>
              <a:t>‹N°›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120843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65FB9B-C4B3-66ED-A426-4734E1ABC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C5DE88-4F0E-AABC-1086-8DBEC28C2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B962DC-9C57-1FAB-CBDA-DA406A90C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1194-5DD2-2B4E-AB3E-E6578D675D2D}" type="slidenum">
              <a:rPr lang="hu-HU" altLang="fr-FR"/>
              <a:pPr/>
              <a:t>‹N°›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112945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95CDDD-5022-BA56-46F8-D6A0411C9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98F720-ACEF-8E45-AABD-4516F7898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B9E74-E5DB-07D4-8002-C17FAF2E0A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18B1C-3CB9-6F4F-8868-4E34E59B36CD}" type="slidenum">
              <a:rPr lang="hu-HU" altLang="fr-FR"/>
              <a:pPr/>
              <a:t>‹N°›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261984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BD74BC-8E56-CC7A-B71C-3A23BF588C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45F84-EF2B-E224-D98C-C4FE9B389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059887-9BA5-D7FE-7D03-BBD7B9805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3E42D-C069-8B46-992D-6B31FBB1A655}" type="slidenum">
              <a:rPr lang="hu-HU" altLang="fr-FR"/>
              <a:pPr/>
              <a:t>‹N°›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237437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5E4FF9-601C-0BF0-3D99-12E3C0E6E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0C8B05-FF98-0E2D-51B7-7751CD3C3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551B30-DD9B-7BE0-1085-E20175C46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8616C-6F0C-4849-84DA-D72EF3726CF6}" type="slidenum">
              <a:rPr lang="hu-HU" altLang="fr-FR"/>
              <a:pPr/>
              <a:t>‹N°›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321893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CA8C91-5438-93D0-0DA2-B1E57CF6E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4CE56D-23B2-2760-EC7D-C7CA89A15F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356D0D-ADBA-B304-12F3-90F22A09B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6124A-7ABE-464C-8013-9E07671EDB94}" type="slidenum">
              <a:rPr lang="hu-HU" altLang="fr-FR"/>
              <a:pPr/>
              <a:t>‹N°›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51625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8F100-B163-7128-E50D-847177318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83AD2A-D66F-0CB8-A724-F74AFA75C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62ED66-B892-F27D-EB25-B390F43AE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A41C7-D154-504C-BADE-D8D8D00CEF85}" type="slidenum">
              <a:rPr lang="hu-HU" altLang="fr-FR"/>
              <a:pPr/>
              <a:t>‹N°›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351864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54242-D64E-CBCE-C71C-EE79E6583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A3C6AA-FF3A-8B0B-9060-E3CB0C667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B43A5C-52C5-95D3-6F44-36AA6349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0E2C6-3C50-D646-AAFB-E39FB25ED7E7}" type="slidenum">
              <a:rPr lang="hu-HU" altLang="fr-FR"/>
              <a:pPr/>
              <a:t>‹N°›</a:t>
            </a:fld>
            <a:endParaRPr lang="hu-HU" altLang="fr-FR"/>
          </a:p>
        </p:txBody>
      </p:sp>
    </p:spTree>
    <p:extLst>
      <p:ext uri="{BB962C8B-B14F-4D97-AF65-F5344CB8AC3E}">
        <p14:creationId xmlns:p14="http://schemas.microsoft.com/office/powerpoint/2010/main" val="383582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94E772-241C-3709-B022-CB94158EC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fr-FR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33F0B3-CE8F-F931-B8C0-F614C162E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fr-FR"/>
              <a:t>Mintaszöveg szerkesztése</a:t>
            </a:r>
          </a:p>
          <a:p>
            <a:pPr lvl="1"/>
            <a:r>
              <a:rPr lang="hu-HU" altLang="fr-FR"/>
              <a:t>Második szint</a:t>
            </a:r>
          </a:p>
          <a:p>
            <a:pPr lvl="2"/>
            <a:r>
              <a:rPr lang="hu-HU" altLang="fr-FR"/>
              <a:t>Harmadik szint</a:t>
            </a:r>
          </a:p>
          <a:p>
            <a:pPr lvl="3"/>
            <a:r>
              <a:rPr lang="hu-HU" altLang="fr-FR"/>
              <a:t>Negyedik szint</a:t>
            </a:r>
          </a:p>
          <a:p>
            <a:pPr lvl="4"/>
            <a:r>
              <a:rPr lang="hu-HU" altLang="fr-FR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4AC4B7C-B095-39A3-D1A5-8289707309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B538C15-C7A2-FFC9-E101-3ED76D834A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C75A1C-6C3B-B520-A586-32A6AF264D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661C5E-02A2-8140-91E3-A53221754374}" type="slidenum">
              <a:rPr lang="hu-HU" altLang="fr-FR"/>
              <a:pPr/>
              <a:t>‹N°›</a:t>
            </a:fld>
            <a:endParaRPr lang="hu-HU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A2BFE963-A1A9-2ED6-F92F-4ED22ED1C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574675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THANKSGIVING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D1A769C3-FBCB-AC33-C77E-11614EF70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AutoShape 22">
            <a:extLst>
              <a:ext uri="{FF2B5EF4-FFF2-40B4-BE49-F238E27FC236}">
                <a16:creationId xmlns:a16="http://schemas.microsoft.com/office/drawing/2014/main" id="{3ACEDDF9-CA38-30C0-B7FB-C6B81187F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1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7D79788F-1740-8CBE-B28B-C63B8B014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500438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HALLOWEEN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705BC87F-27C8-64F5-18FE-84A703D3A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1163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BONFIRE NIGHT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14E0B1DB-CCC3-31E2-5456-A29574605B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623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463C179-0D60-793D-8156-F7C0C1CF8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CE345244-72C0-16F5-4F03-5F2214055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2087563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CF17F345-F2ED-EFA6-5B33-C3403E4306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265D0610-3836-9F87-0DDE-680EF523565F}"/>
              </a:ext>
            </a:extLst>
          </p:cNvPr>
          <p:cNvSpPr/>
          <p:nvPr/>
        </p:nvSpPr>
        <p:spPr>
          <a:xfrm>
            <a:off x="323528" y="1052736"/>
            <a:ext cx="83778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What’s the name of this holiday?</a:t>
            </a:r>
          </a:p>
        </p:txBody>
      </p:sp>
      <p:pic>
        <p:nvPicPr>
          <p:cNvPr id="2061" name="Picture 13" descr="C:\Users\Szűcs Tamás\AppData\Local\Microsoft\Windows\Temporary Internet Files\Content.IE5\DWEP0GLA\MC900200429[1].wmf">
            <a:extLst>
              <a:ext uri="{FF2B5EF4-FFF2-40B4-BE49-F238E27FC236}">
                <a16:creationId xmlns:a16="http://schemas.microsoft.com/office/drawing/2014/main" id="{DBA5E30F-811D-3A56-8070-405C03F7A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700213"/>
            <a:ext cx="42862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9BF3A211-7ED6-C2A4-8A81-D73353770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1163"/>
            <a:ext cx="3600450" cy="574675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FIRST THANKSGIVING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32565E54-9C07-5DB1-C7DA-CD937FB7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AutoShape 22">
            <a:extLst>
              <a:ext uri="{FF2B5EF4-FFF2-40B4-BE49-F238E27FC236}">
                <a16:creationId xmlns:a16="http://schemas.microsoft.com/office/drawing/2014/main" id="{B28EE963-0AD4-FE18-76BE-16643AC34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10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13752D6D-FA5E-B188-3DF3-A2CDB4FFF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3600450" cy="576263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HUNTING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D070B511-2E01-3BAB-3A8F-D570E27F5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500438"/>
            <a:ext cx="36004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FISHING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636A8692-36B5-B352-9819-5E1BFE635E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6238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CE5397D-DA6F-5E5E-6C88-D56AED2D2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C2B0DCF-64F0-7DD4-57A9-30D8C809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3600450" cy="2087563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2FBD8385-0980-E110-D6D7-C2D2908A99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D18803A-88FF-8F1D-5B99-57B6D2C2FB0A}"/>
              </a:ext>
            </a:extLst>
          </p:cNvPr>
          <p:cNvSpPr/>
          <p:nvPr/>
        </p:nvSpPr>
        <p:spPr>
          <a:xfrm>
            <a:off x="2866688" y="1052736"/>
            <a:ext cx="3291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What’s this?</a:t>
            </a:r>
          </a:p>
        </p:txBody>
      </p:sp>
      <p:pic>
        <p:nvPicPr>
          <p:cNvPr id="13" name="Kép 13" descr="First_Thanksgiving_Pilgrim_Indian_Turkey_Corn-1Lg.gif">
            <a:extLst>
              <a:ext uri="{FF2B5EF4-FFF2-40B4-BE49-F238E27FC236}">
                <a16:creationId xmlns:a16="http://schemas.microsoft.com/office/drawing/2014/main" id="{4AB6777D-8AC1-A6CA-6906-F36B77E7D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44675"/>
            <a:ext cx="27209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7CD62405-8689-E401-5FCC-932C4E1A2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141663"/>
            <a:ext cx="2952750" cy="935037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THANKSGIVING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DINNER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43755674-53EA-4E28-C356-3FA72CE64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AutoShape 22">
            <a:extLst>
              <a:ext uri="{FF2B5EF4-FFF2-40B4-BE49-F238E27FC236}">
                <a16:creationId xmlns:a16="http://schemas.microsoft.com/office/drawing/2014/main" id="{7CDA3506-21C4-B974-47DE-B9295560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11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47C011EE-D6E2-394F-A38C-CD9B9AAA5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133600"/>
            <a:ext cx="2952750" cy="935038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BIRTHDAY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PARTY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AA124156-CC10-D17E-F60B-1B7B3985C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149725"/>
            <a:ext cx="2952750" cy="935038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SUNDAY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LUNCH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247B2AD0-9A07-7620-3D68-B45710F335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6238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A537EA9-CBBC-A24C-9FE6-32B42830D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710D90C6-6012-18F9-03B8-4746699CE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133600"/>
            <a:ext cx="2952750" cy="2949575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3F9C52AA-B8BB-1004-26E6-03E17C5E69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CA644F67-77B2-5362-C0D3-702548BDB41B}"/>
              </a:ext>
            </a:extLst>
          </p:cNvPr>
          <p:cNvSpPr/>
          <p:nvPr/>
        </p:nvSpPr>
        <p:spPr>
          <a:xfrm>
            <a:off x="2866688" y="1052736"/>
            <a:ext cx="3291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What’s this?</a:t>
            </a:r>
          </a:p>
        </p:txBody>
      </p:sp>
      <p:pic>
        <p:nvPicPr>
          <p:cNvPr id="13" name="Picture 2" descr="C:\Users\Szűcs Tamás\AppData\Local\Microsoft\Windows\Temporary Internet Files\Content.IE5\DWEP0GLA\MC900354287[1].wmf">
            <a:extLst>
              <a:ext uri="{FF2B5EF4-FFF2-40B4-BE49-F238E27FC236}">
                <a16:creationId xmlns:a16="http://schemas.microsoft.com/office/drawing/2014/main" id="{8207570D-6D17-73F4-2701-C9069562B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773238"/>
            <a:ext cx="50466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22EEF651-5971-0F1E-3917-C2D0902FB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1163"/>
            <a:ext cx="2952750" cy="574675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ROAST TURKEY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4FF3657A-55CA-38B2-501D-C6403D7E9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13316" name="AutoShape 22">
            <a:extLst>
              <a:ext uri="{FF2B5EF4-FFF2-40B4-BE49-F238E27FC236}">
                <a16:creationId xmlns:a16="http://schemas.microsoft.com/office/drawing/2014/main" id="{45F45369-40C0-ADD2-7544-44D5BFC5F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12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1DD00100-71D5-1535-AE18-AB0BE51CF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576263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ROAST CHICKEN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2EDE59E3-9DD2-C8A2-214E-4809BAE4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500438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ROAST BEEF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C5C9E783-A4C9-D790-751E-754524A7A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6238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E540F1E-2488-284D-928E-8E819CFA1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48F2EF8-1221-5A98-4444-F1BACB594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2087563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56091EEA-C3DC-C870-5A73-0BAEE5CA04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505AAB26-31AA-E03C-38BC-14167FCA2869}"/>
              </a:ext>
            </a:extLst>
          </p:cNvPr>
          <p:cNvSpPr/>
          <p:nvPr/>
        </p:nvSpPr>
        <p:spPr>
          <a:xfrm>
            <a:off x="2866688" y="1052736"/>
            <a:ext cx="3291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What’s this?</a:t>
            </a:r>
          </a:p>
        </p:txBody>
      </p:sp>
      <p:pic>
        <p:nvPicPr>
          <p:cNvPr id="13" name="Picture 13" descr="C:\Users\Szűcs Tamás\AppData\Local\Microsoft\Windows\Temporary Internet Files\Content.IE5\TOX52P21\MC900439780[1].png">
            <a:extLst>
              <a:ext uri="{FF2B5EF4-FFF2-40B4-BE49-F238E27FC236}">
                <a16:creationId xmlns:a16="http://schemas.microsoft.com/office/drawing/2014/main" id="{51EE519D-E7D9-2302-92FD-A128092F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39608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F4CB2306-1AA4-4D88-91A1-60E48E352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429000"/>
            <a:ext cx="2952750" cy="574675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CRANBERRY SAUCE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F85BAAB2-AB6C-7B55-2D58-5AEA93E9A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AutoShape 22">
            <a:extLst>
              <a:ext uri="{FF2B5EF4-FFF2-40B4-BE49-F238E27FC236}">
                <a16:creationId xmlns:a16="http://schemas.microsoft.com/office/drawing/2014/main" id="{4C6C692D-C39E-161C-32DD-FEED68F28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13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E1BA7D91-1981-591F-F8A9-350C44893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576263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ICE-CREAM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292015BF-048A-ED7C-8A82-B8838627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1163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GRAVY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6BC08837-3D42-8F14-370B-8E309D78EA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6238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C302480-F4FA-0DC1-ACED-C2265C35C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9182A320-C5CA-33CC-A5EC-2B4E37646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2087563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ED26CC9A-FEE4-2799-3C1E-02E09138A4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E473489-3892-1A46-DF0D-C84ED6774A76}"/>
              </a:ext>
            </a:extLst>
          </p:cNvPr>
          <p:cNvSpPr/>
          <p:nvPr/>
        </p:nvSpPr>
        <p:spPr>
          <a:xfrm>
            <a:off x="2843808" y="1052736"/>
            <a:ext cx="3291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What’s this?</a:t>
            </a:r>
          </a:p>
        </p:txBody>
      </p:sp>
      <p:pic>
        <p:nvPicPr>
          <p:cNvPr id="13" name="Kép 18" descr="cranberry sauce_01.jpg">
            <a:extLst>
              <a:ext uri="{FF2B5EF4-FFF2-40B4-BE49-F238E27FC236}">
                <a16:creationId xmlns:a16="http://schemas.microsoft.com/office/drawing/2014/main" id="{F8B6AEFD-45DB-5C55-C1B4-5642847DA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46418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85F3B348-5DBF-8672-F70C-CD2CF889F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429000"/>
            <a:ext cx="2952750" cy="574675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PUMPKIN PIE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920989A7-F8C2-1A24-AAE3-AE706A5C5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AutoShape 22">
            <a:extLst>
              <a:ext uri="{FF2B5EF4-FFF2-40B4-BE49-F238E27FC236}">
                <a16:creationId xmlns:a16="http://schemas.microsoft.com/office/drawing/2014/main" id="{D8905832-364E-F104-B4EB-6FB3B9960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14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1E6548E7-DDF2-8CDD-13AE-2AB9C6A2F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576263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PUDDING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58CA465B-94EE-4E9D-11A8-AD46BB9F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1163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APPLE PIE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24238DF5-332B-F9D1-A20D-E4B0D5FFE4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6238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5C04CAB-9580-6719-2612-85EC18E4F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004573B6-C6F3-407B-EE54-ED729A4DE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2087563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BA419115-3329-8DCB-41F6-79D33873F8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4BCCCF8-EAFC-5736-0CC4-2AA80A5BD31F}"/>
              </a:ext>
            </a:extLst>
          </p:cNvPr>
          <p:cNvSpPr/>
          <p:nvPr/>
        </p:nvSpPr>
        <p:spPr>
          <a:xfrm>
            <a:off x="2866688" y="1052736"/>
            <a:ext cx="3291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What’s this?</a:t>
            </a:r>
          </a:p>
        </p:txBody>
      </p:sp>
      <p:pic>
        <p:nvPicPr>
          <p:cNvPr id="13" name="Picture 11" descr="C:\Users\Szűcs Tamás\AppData\Local\Microsoft\Windows\Temporary Internet Files\Content.IE5\ZWRR0X3Z\MC900404667[1].wmf">
            <a:extLst>
              <a:ext uri="{FF2B5EF4-FFF2-40B4-BE49-F238E27FC236}">
                <a16:creationId xmlns:a16="http://schemas.microsoft.com/office/drawing/2014/main" id="{0664CD94-A8D1-73B4-4EC9-AD70E118D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00213"/>
            <a:ext cx="48037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2">
            <a:extLst>
              <a:ext uri="{FF2B5EF4-FFF2-40B4-BE49-F238E27FC236}">
                <a16:creationId xmlns:a16="http://schemas.microsoft.com/office/drawing/2014/main" id="{62F4F7D4-323C-1AD8-5EEC-1E275C601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15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Kép 2" descr="leaf wreath THAnks just.jpg">
            <a:extLst>
              <a:ext uri="{FF2B5EF4-FFF2-40B4-BE49-F238E27FC236}">
                <a16:creationId xmlns:a16="http://schemas.microsoft.com/office/drawing/2014/main" id="{2327D4B2-5553-FFF6-8DD8-85072F9FD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8413"/>
            <a:ext cx="57610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752239D1-6B70-E681-A40A-28A2EB6DC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429000"/>
            <a:ext cx="2952750" cy="574675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MAYFLOWER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2A7A34C6-ACE1-79A5-0B15-FCEAB4615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3076" name="AutoShape 22">
            <a:extLst>
              <a:ext uri="{FF2B5EF4-FFF2-40B4-BE49-F238E27FC236}">
                <a16:creationId xmlns:a16="http://schemas.microsoft.com/office/drawing/2014/main" id="{C7F365B9-4C82-8461-7311-72C213FA1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2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C54CE603-04B4-E5AC-21BD-F49ED3B10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576263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TITANIC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F02DF9C2-7504-BD9A-C706-FE11C5DBA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1163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QUEEN MARY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AB987ED2-15CC-DF6E-48EA-6C7B51136C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6238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9878969-DA77-FFC1-3C5E-A0E4B661F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C7708C6-8B19-125E-7EC0-2429C0E85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2087563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8E79556F-743A-2FAC-D790-6BC0271144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F8C1E99-D1BF-6AD8-C618-ADBED0C62105}"/>
              </a:ext>
            </a:extLst>
          </p:cNvPr>
          <p:cNvSpPr/>
          <p:nvPr/>
        </p:nvSpPr>
        <p:spPr>
          <a:xfrm>
            <a:off x="703438" y="1052736"/>
            <a:ext cx="761798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What’s the name of this ship?</a:t>
            </a:r>
          </a:p>
        </p:txBody>
      </p:sp>
      <p:pic>
        <p:nvPicPr>
          <p:cNvPr id="13" name="Kép 12" descr="mayflowerrgb.jpg">
            <a:extLst>
              <a:ext uri="{FF2B5EF4-FFF2-40B4-BE49-F238E27FC236}">
                <a16:creationId xmlns:a16="http://schemas.microsoft.com/office/drawing/2014/main" id="{A1618B0D-85EF-B5AD-7972-A84F893ED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73238"/>
            <a:ext cx="34655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F56DA79D-B363-CD83-D42A-07FBF735A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1163"/>
            <a:ext cx="2952750" cy="574675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PILGRIMS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653B67DD-3380-C703-EE4D-95D5EA88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AutoShape 22">
            <a:extLst>
              <a:ext uri="{FF2B5EF4-FFF2-40B4-BE49-F238E27FC236}">
                <a16:creationId xmlns:a16="http://schemas.microsoft.com/office/drawing/2014/main" id="{69CD2A28-7C2D-D8EC-4B3E-E486F92A5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3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96A229F8-E5A8-0E37-2C29-A56864E9F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576263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SAILORS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86A5130D-72C9-0A4C-0E63-7F5494E40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500438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PIRATES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F47E3F3A-FC89-7754-6774-A9E342CE02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6238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FE26ABB-FAC7-4B98-453A-234D9D3FC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4B4807B0-D876-37B3-C839-EFE02B93E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2087563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17E7C6BB-D448-0C34-F4B1-F895594513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DC1C29C-37FA-1680-2E24-D95EFEB68B1B}"/>
              </a:ext>
            </a:extLst>
          </p:cNvPr>
          <p:cNvSpPr/>
          <p:nvPr/>
        </p:nvSpPr>
        <p:spPr>
          <a:xfrm>
            <a:off x="2611906" y="1052736"/>
            <a:ext cx="38010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Who are they?</a:t>
            </a:r>
          </a:p>
        </p:txBody>
      </p:sp>
      <p:pic>
        <p:nvPicPr>
          <p:cNvPr id="13" name="Kép 12" descr="pilgrims-on-the-mayflower.png">
            <a:extLst>
              <a:ext uri="{FF2B5EF4-FFF2-40B4-BE49-F238E27FC236}">
                <a16:creationId xmlns:a16="http://schemas.microsoft.com/office/drawing/2014/main" id="{DF745238-30A1-6C0C-5FDA-64F291929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42291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4EFB799E-D08E-0697-551C-5E5397644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1163"/>
            <a:ext cx="2952750" cy="574675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INDIANS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B3CECA18-2A66-4529-BFDA-8CFF2D2AB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AutoShape 22">
            <a:extLst>
              <a:ext uri="{FF2B5EF4-FFF2-40B4-BE49-F238E27FC236}">
                <a16:creationId xmlns:a16="http://schemas.microsoft.com/office/drawing/2014/main" id="{7EA5526E-09D6-E9E7-8280-C6B6E918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4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70F6FAE7-AB9A-77E0-50A3-28E2E1159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576263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VIKINGS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24304665-A366-2DDD-D564-5E86504C9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500438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HUNS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848E798E-FBC7-509C-461D-3BC0EFE2B2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6238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AF813B1-7953-37B8-4B3B-1245D6B5F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B625DEB-1A79-3974-7CC4-CD827D812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2087563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14BC8A11-9AA2-3F3C-E920-B70A0AAF67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521978F-D84A-1225-95BB-D1AB92510DF2}"/>
              </a:ext>
            </a:extLst>
          </p:cNvPr>
          <p:cNvSpPr/>
          <p:nvPr/>
        </p:nvSpPr>
        <p:spPr>
          <a:xfrm>
            <a:off x="2611908" y="1052736"/>
            <a:ext cx="380104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Who are they?</a:t>
            </a:r>
          </a:p>
        </p:txBody>
      </p:sp>
      <p:pic>
        <p:nvPicPr>
          <p:cNvPr id="13" name="Kép 12" descr="Am-Indian-Couple.png">
            <a:extLst>
              <a:ext uri="{FF2B5EF4-FFF2-40B4-BE49-F238E27FC236}">
                <a16:creationId xmlns:a16="http://schemas.microsoft.com/office/drawing/2014/main" id="{6265C878-9D2C-6EF5-CA02-5107536B2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36290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C03713A7-15E0-186C-CF75-278C706F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429000"/>
            <a:ext cx="2952750" cy="574675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HARVEST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9DAE5177-EB08-059B-0A32-2EB166E6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AutoShape 22">
            <a:extLst>
              <a:ext uri="{FF2B5EF4-FFF2-40B4-BE49-F238E27FC236}">
                <a16:creationId xmlns:a16="http://schemas.microsoft.com/office/drawing/2014/main" id="{272845F7-1C19-64B9-DF7A-4773E7817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5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3337D097-FF55-3C52-4D66-FF47128DA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576263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GARDENING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7566FE0A-4028-9120-BB2A-6E9375259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1163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FOREST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C3F31E47-EA3C-2474-DF79-092C8E7912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6238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4E447EB-1E49-9068-015D-5434A5454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055D16D7-AD5C-E535-E640-C4E509B56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2087563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01A15051-3A53-E355-D394-1760F9A6D0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4500A450-5976-DF22-054A-DF0DCF5BC857}"/>
              </a:ext>
            </a:extLst>
          </p:cNvPr>
          <p:cNvSpPr/>
          <p:nvPr/>
        </p:nvSpPr>
        <p:spPr>
          <a:xfrm>
            <a:off x="2866688" y="1052736"/>
            <a:ext cx="3291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What’s this?</a:t>
            </a:r>
          </a:p>
        </p:txBody>
      </p:sp>
      <p:pic>
        <p:nvPicPr>
          <p:cNvPr id="13" name="Kép 12" descr="harvest.jpg">
            <a:extLst>
              <a:ext uri="{FF2B5EF4-FFF2-40B4-BE49-F238E27FC236}">
                <a16:creationId xmlns:a16="http://schemas.microsoft.com/office/drawing/2014/main" id="{E34F9D22-1A3B-42EF-AED4-30B91D162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1773238"/>
            <a:ext cx="3860800" cy="3959225"/>
          </a:xfrm>
          <a:prstGeom prst="rect">
            <a:avLst/>
          </a:prstGeom>
          <a:solidFill>
            <a:schemeClr val="accent6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BC0978A1-C888-141E-F085-AA4F0EC94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574675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CORNUCOPIA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449B1116-0DF2-F339-78E0-19BEDE01D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AutoShape 22">
            <a:extLst>
              <a:ext uri="{FF2B5EF4-FFF2-40B4-BE49-F238E27FC236}">
                <a16:creationId xmlns:a16="http://schemas.microsoft.com/office/drawing/2014/main" id="{C83C858D-4037-17C6-4F41-BB080DF4C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6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4BF1DA91-987E-2055-7C24-3335E9505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500438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FOREST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94107FA4-30CB-64EE-7DF7-B9E11E050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1163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SPRING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64B122AC-A29C-2150-1C3B-79C96C52B2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623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0D33728-BC0F-A60F-9933-7E6CEAB38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21167617-69CA-D6CB-1ACF-A4EEBF8B1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2087563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6F302CDD-6820-A19F-1309-2B79A0010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79B8530-DFC9-D1AF-A783-3D8FDFCD4960}"/>
              </a:ext>
            </a:extLst>
          </p:cNvPr>
          <p:cNvSpPr/>
          <p:nvPr/>
        </p:nvSpPr>
        <p:spPr>
          <a:xfrm>
            <a:off x="2866688" y="1052736"/>
            <a:ext cx="3291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What’s this?</a:t>
            </a:r>
          </a:p>
        </p:txBody>
      </p:sp>
      <p:pic>
        <p:nvPicPr>
          <p:cNvPr id="13" name="Kép 15" descr="Cornucopia_clipart-2000x1900.gif">
            <a:extLst>
              <a:ext uri="{FF2B5EF4-FFF2-40B4-BE49-F238E27FC236}">
                <a16:creationId xmlns:a16="http://schemas.microsoft.com/office/drawing/2014/main" id="{CC9B3C0E-991C-451C-E950-F68F2339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44675"/>
            <a:ext cx="41576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926126CF-C4DE-FB73-94CE-B687459F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574675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TURKEY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3EC707F5-CC1C-9155-E49D-FEB1F8EA1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AutoShape 22">
            <a:extLst>
              <a:ext uri="{FF2B5EF4-FFF2-40B4-BE49-F238E27FC236}">
                <a16:creationId xmlns:a16="http://schemas.microsoft.com/office/drawing/2014/main" id="{0185482D-D50C-D18C-F939-0E64E159B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7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95606FD5-7786-AFC5-1F84-9D10460EA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500438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DUCK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392468A9-A873-FCF7-305D-A1A4A04D4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1163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GOOSE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0FC2577E-2295-59C9-8CA9-79EAA3A570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6238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2F4C277-E583-D665-B8DA-DD53AA82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1AF0F806-E643-64B7-1A7A-135021D8C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2087563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344E8B91-A69B-4746-B5F8-4AA98A77D0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D6BA5493-3102-A988-4AFF-8593F012171E}"/>
              </a:ext>
            </a:extLst>
          </p:cNvPr>
          <p:cNvSpPr/>
          <p:nvPr/>
        </p:nvSpPr>
        <p:spPr>
          <a:xfrm>
            <a:off x="2866688" y="1052736"/>
            <a:ext cx="3291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What’s this?</a:t>
            </a:r>
          </a:p>
        </p:txBody>
      </p:sp>
      <p:pic>
        <p:nvPicPr>
          <p:cNvPr id="13" name="Picture 13" descr="C:\Users\Szűcs Tamás\AppData\Local\Microsoft\Windows\Temporary Internet Files\Content.IE5\TOX52P21\MC900434579[1].wmf">
            <a:extLst>
              <a:ext uri="{FF2B5EF4-FFF2-40B4-BE49-F238E27FC236}">
                <a16:creationId xmlns:a16="http://schemas.microsoft.com/office/drawing/2014/main" id="{FB2AB390-3ACB-CB17-CB86-7EE8477F8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3454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4465910E-8ED2-D7B5-6ECE-FFC7C49F8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1163"/>
            <a:ext cx="2952750" cy="574675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CORN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19E538D9-E6FB-91FB-EFD3-7026AAB7C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AutoShape 22">
            <a:extLst>
              <a:ext uri="{FF2B5EF4-FFF2-40B4-BE49-F238E27FC236}">
                <a16:creationId xmlns:a16="http://schemas.microsoft.com/office/drawing/2014/main" id="{E239A092-94FA-1771-0496-FAE50BDB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8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C9E1BAD7-65D5-B401-1D23-DF2490E2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576263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WHEAT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8DD61345-4CC7-8D02-82DE-4744C31D5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500438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RYE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2EE86586-609C-34C4-9E5A-1EF85A1871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6238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BCED28A-5812-73C9-9403-3A62E935E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396255DA-FA5E-126E-2569-0B669233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2087563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2BA52C21-A027-9DEC-13C1-DF7B24D929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C1066A7D-281F-6B8C-AD1C-698A2AD4475F}"/>
              </a:ext>
            </a:extLst>
          </p:cNvPr>
          <p:cNvSpPr/>
          <p:nvPr/>
        </p:nvSpPr>
        <p:spPr>
          <a:xfrm>
            <a:off x="2866688" y="1052736"/>
            <a:ext cx="3291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What’s this?</a:t>
            </a:r>
          </a:p>
        </p:txBody>
      </p:sp>
      <p:pic>
        <p:nvPicPr>
          <p:cNvPr id="13" name="Kép 10" descr="Dried-Corn.png">
            <a:extLst>
              <a:ext uri="{FF2B5EF4-FFF2-40B4-BE49-F238E27FC236}">
                <a16:creationId xmlns:a16="http://schemas.microsoft.com/office/drawing/2014/main" id="{C2E14EB7-F1E0-0611-FA4A-2D43340DF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328453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AutoShape 32">
            <a:extLst>
              <a:ext uri="{FF2B5EF4-FFF2-40B4-BE49-F238E27FC236}">
                <a16:creationId xmlns:a16="http://schemas.microsoft.com/office/drawing/2014/main" id="{14430268-F5D2-57FE-6C65-02EFAA69A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429000"/>
            <a:ext cx="2952750" cy="574675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YAM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AutoShape 23">
            <a:extLst>
              <a:ext uri="{FF2B5EF4-FFF2-40B4-BE49-F238E27FC236}">
                <a16:creationId xmlns:a16="http://schemas.microsoft.com/office/drawing/2014/main" id="{93558AD9-1938-4E5F-4C87-3218740FD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4319588" cy="647700"/>
          </a:xfrm>
          <a:prstGeom prst="flowChartTerminator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fr-FR" b="1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AutoShape 22">
            <a:extLst>
              <a:ext uri="{FF2B5EF4-FFF2-40B4-BE49-F238E27FC236}">
                <a16:creationId xmlns:a16="http://schemas.microsoft.com/office/drawing/2014/main" id="{61BCA941-42CE-7137-264A-34089F123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76213"/>
            <a:ext cx="647700" cy="40481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000" b="1">
                <a:solidFill>
                  <a:srgbClr val="FFCC66"/>
                </a:solidFill>
                <a:latin typeface="Calibri" panose="020F0502020204030204" pitchFamily="34" charset="0"/>
              </a:rPr>
              <a:t>9</a:t>
            </a:r>
            <a:endParaRPr lang="en-GB" altLang="fr-FR" sz="20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DC72BC69-8AA3-9026-43A1-D31744BBE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576263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HAM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2B16628C-EE28-9D10-9AA3-05D0D9771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21163"/>
            <a:ext cx="2952750" cy="576262"/>
          </a:xfrm>
          <a:prstGeom prst="flowChartTerminator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fr-FR" sz="2800" b="1">
                <a:solidFill>
                  <a:srgbClr val="FFCC66"/>
                </a:solidFill>
                <a:latin typeface="Calibri" panose="020F0502020204030204" pitchFamily="34" charset="0"/>
              </a:rPr>
              <a:t>MEAT</a:t>
            </a:r>
            <a:endParaRPr lang="en-GB" altLang="fr-FR" sz="2800" b="1">
              <a:solidFill>
                <a:srgbClr val="FFCC66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9" descr="Estrella_animada">
            <a:extLst>
              <a:ext uri="{FF2B5EF4-FFF2-40B4-BE49-F238E27FC236}">
                <a16:creationId xmlns:a16="http://schemas.microsoft.com/office/drawing/2014/main" id="{04C8CF59-755D-D6F6-F686-37C9D764C9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6238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1B6CCEE-E2CD-BB84-FA0A-B20FCFC07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308725"/>
            <a:ext cx="720725" cy="395288"/>
          </a:xfrm>
          <a:prstGeom prst="actionButtonForwardNext">
            <a:avLst/>
          </a:prstGeom>
          <a:solidFill>
            <a:srgbClr val="CC6600"/>
          </a:solidFill>
          <a:ln w="508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A2019148-1121-6DA6-F765-7DFFAE231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708275"/>
            <a:ext cx="2952750" cy="2087563"/>
          </a:xfrm>
          <a:prstGeom prst="rect">
            <a:avLst/>
          </a:prstGeom>
          <a:noFill/>
          <a:ln w="25400" cap="rnd" algn="ctr">
            <a:solidFill>
              <a:srgbClr val="CC3300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sp>
        <p:nvSpPr>
          <p:cNvPr id="11" name="WordArt 2">
            <a:extLst>
              <a:ext uri="{FF2B5EF4-FFF2-40B4-BE49-F238E27FC236}">
                <a16:creationId xmlns:a16="http://schemas.microsoft.com/office/drawing/2014/main" id="{9D245A99-F08B-5343-5A6D-7085368287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8243888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2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C0C0C0">
                      <a:alpha val="50000"/>
                    </a:srgbClr>
                  </a:outerShdw>
                </a:effectLst>
                <a:latin typeface="Ravie" panose="020F0502020204030204" pitchFamily="34" charset="0"/>
                <a:cs typeface="Ravie" panose="020F0502020204030204" pitchFamily="34" charset="0"/>
              </a:rPr>
              <a:t>THANKSGIVING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687C875-F909-AFF3-793B-C4C7D87B85C3}"/>
              </a:ext>
            </a:extLst>
          </p:cNvPr>
          <p:cNvSpPr/>
          <p:nvPr/>
        </p:nvSpPr>
        <p:spPr>
          <a:xfrm>
            <a:off x="2866688" y="1052736"/>
            <a:ext cx="32914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What’s </a:t>
            </a:r>
            <a:r>
              <a:rPr lang="hu-HU" sz="4000" b="1" spc="50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this</a:t>
            </a:r>
            <a:r>
              <a:rPr lang="en-GB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?</a:t>
            </a:r>
          </a:p>
        </p:txBody>
      </p:sp>
      <p:pic>
        <p:nvPicPr>
          <p:cNvPr id="14" name="Kép 13" descr="spnbred20.gif">
            <a:extLst>
              <a:ext uri="{FF2B5EF4-FFF2-40B4-BE49-F238E27FC236}">
                <a16:creationId xmlns:a16="http://schemas.microsoft.com/office/drawing/2014/main" id="{0A78BFCF-53EF-838F-7DE0-126D94BE7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1844675"/>
            <a:ext cx="53070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80" grpId="0" animBg="1"/>
      <p:bldP spid="62" grpId="0" animBg="1"/>
      <p:bldP spid="2078" grpId="0" animBg="1"/>
      <p:bldP spid="2078" grpId="1" animBg="1"/>
      <p:bldP spid="3" grpId="0" animBg="1"/>
      <p:bldP spid="3" grpId="1" animBg="1"/>
      <p:bldP spid="21" grpId="0" animBg="1"/>
      <p:bldP spid="2057" grpId="0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>
          <a:defRPr sz="2800" b="1">
            <a:solidFill>
              <a:srgbClr val="FFCC66"/>
            </a:solidFill>
            <a:latin typeface="Calibri" pitchFamily="34" charset="0"/>
          </a:defRPr>
        </a:defPPr>
      </a:lstStyle>
    </a:sp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165</Words>
  <Application>Microsoft Macintosh PowerPoint</Application>
  <PresentationFormat>Affichage à l'écran (4:3)</PresentationFormat>
  <Paragraphs>118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Alapértelmezett terv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Magán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WORDS</dc:title>
  <dc:creator>SzL</dc:creator>
  <cp:lastModifiedBy>Karine langevin</cp:lastModifiedBy>
  <cp:revision>40</cp:revision>
  <dcterms:created xsi:type="dcterms:W3CDTF">2013-04-02T11:14:28Z</dcterms:created>
  <dcterms:modified xsi:type="dcterms:W3CDTF">2023-11-08T15:37:38Z</dcterms:modified>
</cp:coreProperties>
</file>